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4"/>
  </p:sldMasterIdLst>
  <p:notesMasterIdLst>
    <p:notesMasterId r:id="rId15"/>
  </p:notesMasterIdLst>
  <p:sldIdLst>
    <p:sldId id="280" r:id="rId5"/>
    <p:sldId id="282" r:id="rId6"/>
    <p:sldId id="299" r:id="rId7"/>
    <p:sldId id="313" r:id="rId8"/>
    <p:sldId id="324" r:id="rId9"/>
    <p:sldId id="314" r:id="rId10"/>
    <p:sldId id="321" r:id="rId11"/>
    <p:sldId id="317" r:id="rId12"/>
    <p:sldId id="318" r:id="rId13"/>
    <p:sldId id="31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3D0522-50EF-4DEE-834F-784EACECA76E}">
          <p14:sldIdLst>
            <p14:sldId id="280"/>
            <p14:sldId id="282"/>
            <p14:sldId id="299"/>
            <p14:sldId id="313"/>
            <p14:sldId id="324"/>
            <p14:sldId id="314"/>
            <p14:sldId id="321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40"/>
    <a:srgbClr val="633245"/>
    <a:srgbClr val="EDEEEA"/>
    <a:srgbClr val="E6E6E6"/>
    <a:srgbClr val="1B347B"/>
    <a:srgbClr val="1E2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CBCA0-3D5A-8813-EDC7-AC9CA2675640}" v="1" dt="2020-05-31T19:57:43.235"/>
    <p1510:client id="{2A8F1220-A9FD-1B8F-1F89-DE0EC96D8793}" v="281" dt="2020-05-31T12:28:53.101"/>
    <p1510:client id="{381622AA-26B5-7FA5-350A-3D9A5B770AC4}" v="315" dt="2020-05-31T13:25:35.800"/>
    <p1510:client id="{661EC634-364E-3C4B-7421-9E13A0380C9C}" v="1" dt="2020-05-31T19:17:09.309"/>
    <p1510:client id="{886512A2-9116-04C7-2D94-59CC3AA72FE6}" v="853" dt="2020-02-05T22:04:50.872"/>
    <p1510:client id="{A862B435-DF6E-1931-A2E5-15E3AD6172F0}" v="1" dt="2019-06-19T08:58:41.820"/>
    <p1510:client id="{FA382E3B-4E25-1B4F-C425-5F95A4ED43A8}" v="82" dt="2020-05-31T18:23:47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78FF3-63D9-4048-A5A9-A6BCBB84C4AE}" type="datetimeFigureOut">
              <a:rPr lang="bg-BG" smtClean="0"/>
              <a:t>1.6.2020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E56DB-0C7A-4467-90D5-C2CE565CE3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81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6DB-0C7A-4467-90D5-C2CE565CE3C5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493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6DB-0C7A-4467-90D5-C2CE565CE3C5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87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6DB-0C7A-4467-90D5-C2CE565CE3C5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24162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6DB-0C7A-4467-90D5-C2CE565CE3C5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000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6DB-0C7A-4467-90D5-C2CE565CE3C5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950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83284890-85D2-4D7B-8EF5-15A9C1DB8F42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185800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87157CC2-0FC8-4686-B024-99790E0F5162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377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F6764DA5-CD3D-4590-A511-FCD3BC7A793E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4196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9315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6F822A4-8DA6-4447-9B1F-C5DB58435268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1508" y="858131"/>
            <a:ext cx="5028524" cy="35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48227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48D31E-DCDA-41A7-9C67-C4B11B94D21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608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B3762C0-B258-48F1-ADE6-176B4174CCD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301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677919A6-33EB-49BD-A62F-1FA56B9F9712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376" y="184988"/>
            <a:ext cx="1090115" cy="106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388080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8541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DA16AA21-1863-4931-97CB-99D0A168701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91072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3772C379-9A7C-4C87-A116-CBE9F58B04C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7353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326570" y="6372800"/>
            <a:ext cx="1180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001110101010101010101000011111101010 01010101011111110000111010111110110101101010101111110111</a:t>
            </a:r>
            <a:endParaRPr lang="bg-BG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4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1399" y="5734333"/>
            <a:ext cx="2009203" cy="459198"/>
          </a:xfrm>
        </p:spPr>
        <p:txBody>
          <a:bodyPr>
            <a:normAutofit/>
          </a:bodyPr>
          <a:lstStyle/>
          <a:p>
            <a:pPr algn="ctr"/>
            <a:r>
              <a:rPr lang="bg-BG" sz="2400" dirty="0">
                <a:solidFill>
                  <a:srgbClr val="161640"/>
                </a:solidFill>
              </a:rPr>
              <a:t>06/01/2020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49"/>
            <a:ext cx="2273223" cy="15950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13546" y="4439205"/>
            <a:ext cx="2078454" cy="175432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b="1"/>
              <a:t>AUTHORS: </a:t>
            </a:r>
            <a:endParaRPr lang="en-US"/>
          </a:p>
          <a:p>
            <a:r>
              <a:rPr lang="bg-BG" err="1"/>
              <a:t>Ivan</a:t>
            </a:r>
            <a:r>
              <a:rPr lang="bg-BG"/>
              <a:t> </a:t>
            </a:r>
            <a:r>
              <a:rPr lang="bg-BG" err="1"/>
              <a:t>Mihaylov</a:t>
            </a:r>
            <a:endParaRPr lang="bg-BG" err="1">
              <a:cs typeface="Arial"/>
            </a:endParaRPr>
          </a:p>
          <a:p>
            <a:r>
              <a:rPr lang="bg-BG" err="1">
                <a:cs typeface="Arial"/>
              </a:rPr>
              <a:t>Boris</a:t>
            </a:r>
            <a:r>
              <a:rPr lang="bg-BG">
                <a:cs typeface="Arial"/>
              </a:rPr>
              <a:t> </a:t>
            </a:r>
            <a:r>
              <a:rPr lang="bg-BG" err="1">
                <a:cs typeface="Arial"/>
              </a:rPr>
              <a:t>Savov</a:t>
            </a:r>
          </a:p>
          <a:p>
            <a:r>
              <a:rPr lang="bg-BG" err="1">
                <a:cs typeface="Arial"/>
              </a:rPr>
              <a:t>Stephan</a:t>
            </a:r>
            <a:r>
              <a:rPr lang="bg-BG">
                <a:cs typeface="Arial"/>
              </a:rPr>
              <a:t> </a:t>
            </a:r>
            <a:r>
              <a:rPr lang="bg-BG" err="1">
                <a:cs typeface="Arial"/>
              </a:rPr>
              <a:t>Stratev</a:t>
            </a:r>
          </a:p>
          <a:p>
            <a:r>
              <a:rPr lang="bg-BG" err="1">
                <a:cs typeface="Arial"/>
              </a:rPr>
              <a:t>Yavor</a:t>
            </a:r>
            <a:r>
              <a:rPr lang="bg-BG">
                <a:cs typeface="Arial"/>
              </a:rPr>
              <a:t> </a:t>
            </a:r>
            <a:r>
              <a:rPr lang="bg-BG" err="1">
                <a:cs typeface="Arial"/>
              </a:rPr>
              <a:t>Karakolev</a:t>
            </a:r>
          </a:p>
          <a:p>
            <a:r>
              <a:rPr lang="bg-BG" err="1">
                <a:cs typeface="Arial"/>
              </a:rPr>
              <a:t>Viktor</a:t>
            </a:r>
            <a:r>
              <a:rPr lang="bg-BG">
                <a:cs typeface="Arial"/>
              </a:rPr>
              <a:t> </a:t>
            </a:r>
            <a:r>
              <a:rPr lang="bg-BG" err="1">
                <a:cs typeface="Arial"/>
              </a:rPr>
              <a:t>Kavaldzhiev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8A72A-54C4-457F-A57E-F7CAF845D2A0}"/>
              </a:ext>
            </a:extLst>
          </p:cNvPr>
          <p:cNvSpPr txBox="1"/>
          <p:nvPr/>
        </p:nvSpPr>
        <p:spPr>
          <a:xfrm>
            <a:off x="2338388" y="1104900"/>
            <a:ext cx="7515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b="1" dirty="0">
                <a:ea typeface="+mn-lt"/>
                <a:cs typeface="+mn-lt"/>
              </a:rPr>
              <a:t>Vocational School of Computer Programming and Innovations</a:t>
            </a:r>
            <a:endParaRPr lang="en-US" b="1" dirty="0">
              <a:ea typeface="+mn-lt"/>
              <a:cs typeface="+mn-lt"/>
            </a:endParaRPr>
          </a:p>
          <a:p>
            <a:pPr algn="l"/>
            <a:endParaRPr lang="en-US" dirty="0">
              <a:cs typeface="Arial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81" y="2866447"/>
            <a:ext cx="4541838" cy="5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6967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your attention!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06462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Topic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39116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Purposes</a:t>
            </a:r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4DD40-8A93-4001-A61D-473253CCE3C9}"/>
              </a:ext>
            </a:extLst>
          </p:cNvPr>
          <p:cNvSpPr txBox="1"/>
          <p:nvPr/>
        </p:nvSpPr>
        <p:spPr>
          <a:xfrm>
            <a:off x="7971183" y="2118138"/>
            <a:ext cx="30082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DCF81-2F0E-4779-9DBE-F42584046D90}"/>
              </a:ext>
            </a:extLst>
          </p:cNvPr>
          <p:cNvSpPr txBox="1"/>
          <p:nvPr/>
        </p:nvSpPr>
        <p:spPr>
          <a:xfrm>
            <a:off x="7971183" y="2813877"/>
            <a:ext cx="32843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" sz="2000">
              <a:cs typeface="Arial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17C02-0DEC-42AD-9EBD-C8352C475305}"/>
              </a:ext>
            </a:extLst>
          </p:cNvPr>
          <p:cNvSpPr txBox="1"/>
          <p:nvPr/>
        </p:nvSpPr>
        <p:spPr>
          <a:xfrm>
            <a:off x="7970492" y="354205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" sz="2000">
              <a:cs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332EB-3B3E-4225-9334-F637D659BBFA}"/>
              </a:ext>
            </a:extLst>
          </p:cNvPr>
          <p:cNvSpPr txBox="1"/>
          <p:nvPr/>
        </p:nvSpPr>
        <p:spPr>
          <a:xfrm>
            <a:off x="7969802" y="3994149"/>
            <a:ext cx="30745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76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Milestones in the realization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7DFFE-49C3-4B38-B8BC-B097EC95C2A0}"/>
              </a:ext>
            </a:extLst>
          </p:cNvPr>
          <p:cNvSpPr txBox="1"/>
          <p:nvPr/>
        </p:nvSpPr>
        <p:spPr>
          <a:xfrm>
            <a:off x="7772400" y="1533525"/>
            <a:ext cx="33623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2400">
                <a:cs typeface="Arial"/>
              </a:rPr>
              <a:t>Deciding what to do  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C810A-8784-4F3B-9C50-547519136BC7}"/>
              </a:ext>
            </a:extLst>
          </p:cNvPr>
          <p:cNvSpPr txBox="1"/>
          <p:nvPr/>
        </p:nvSpPr>
        <p:spPr>
          <a:xfrm>
            <a:off x="7810500" y="2352675"/>
            <a:ext cx="30575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>
                <a:cs typeface="Arial"/>
              </a:rPr>
              <a:t>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09634-F1CC-4322-BA9C-E199AF3D1FAF}"/>
              </a:ext>
            </a:extLst>
          </p:cNvPr>
          <p:cNvSpPr txBox="1"/>
          <p:nvPr/>
        </p:nvSpPr>
        <p:spPr>
          <a:xfrm>
            <a:off x="7810500" y="3171825"/>
            <a:ext cx="34956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Arial"/>
              </a:rPr>
              <a:t>Doing a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E746F-AEB4-46F3-BD85-E57741AA9372}"/>
              </a:ext>
            </a:extLst>
          </p:cNvPr>
          <p:cNvSpPr txBox="1"/>
          <p:nvPr/>
        </p:nvSpPr>
        <p:spPr>
          <a:xfrm>
            <a:off x="7810500" y="3990975"/>
            <a:ext cx="3771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cs typeface="Arial"/>
              </a:rPr>
              <a:t>Writing a documentation</a:t>
            </a:r>
          </a:p>
        </p:txBody>
      </p:sp>
    </p:spTree>
    <p:extLst>
      <p:ext uri="{BB962C8B-B14F-4D97-AF65-F5344CB8AC3E}">
        <p14:creationId xmlns:p14="http://schemas.microsoft.com/office/powerpoint/2010/main" val="767785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applications</a:t>
            </a:r>
          </a:p>
        </p:txBody>
      </p:sp>
      <p:pic>
        <p:nvPicPr>
          <p:cNvPr id="1028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2" y="2900878"/>
            <a:ext cx="2622697" cy="26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29" y="2807376"/>
            <a:ext cx="2809702" cy="2809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309" y="2605099"/>
            <a:ext cx="6073884" cy="32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10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Level of complexity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79534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-byte intr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123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36680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F1BD-3014-4A7C-8160-0698DCB5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Q &amp; A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F934EA54-F5D1-4BBD-A7CD-8EC539CCC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16329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trospect">
  <a:themeElements>
    <a:clrScheme name="Custom 3">
      <a:dk1>
        <a:srgbClr val="101028"/>
      </a:dk1>
      <a:lt1>
        <a:sysClr val="window" lastClr="FFFFFF"/>
      </a:lt1>
      <a:dk2>
        <a:srgbClr val="242852"/>
      </a:dk2>
      <a:lt2>
        <a:srgbClr val="072B62"/>
      </a:lt2>
      <a:accent1>
        <a:srgbClr val="39E6BA"/>
      </a:accent1>
      <a:accent2>
        <a:srgbClr val="39E6BA"/>
      </a:accent2>
      <a:accent3>
        <a:srgbClr val="D8D8D8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93F33423CAB540876E07D1711AC023" ma:contentTypeVersion="5" ma:contentTypeDescription="Create a new document." ma:contentTypeScope="" ma:versionID="abfe9e28213b4758d1c20d852584f265">
  <xsd:schema xmlns:xsd="http://www.w3.org/2001/XMLSchema" xmlns:xs="http://www.w3.org/2001/XMLSchema" xmlns:p="http://schemas.microsoft.com/office/2006/metadata/properties" xmlns:ns2="44b5bade-0608-4775-89b1-ce8643f31210" targetNamespace="http://schemas.microsoft.com/office/2006/metadata/properties" ma:root="true" ma:fieldsID="5481ee06df4cb0237fe73c831910cb77" ns2:_="">
    <xsd:import namespace="44b5bade-0608-4775-89b1-ce8643f312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b5bade-0608-4775-89b1-ce8643f312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E9E3A7-1066-403D-8B34-EA133FEAB7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00ECE0-40F6-4C84-A4B1-BD707658F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b5bade-0608-4775-89b1-ce8643f312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4C556A-A7EE-4541-94B5-0EC8AD757A7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40</Words>
  <Application>Microsoft Office PowerPoint</Application>
  <PresentationFormat>Widescreen</PresentationFormat>
  <Paragraphs>25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Retrospect</vt:lpstr>
      <vt:lpstr>06/01/2020</vt:lpstr>
      <vt:lpstr>Topic</vt:lpstr>
      <vt:lpstr>Purposes</vt:lpstr>
      <vt:lpstr>Milestones in the realization</vt:lpstr>
      <vt:lpstr>Used applications</vt:lpstr>
      <vt:lpstr>Level of complexity</vt:lpstr>
      <vt:lpstr>PowerPoint Presentation</vt:lpstr>
      <vt:lpstr>Conclusion</vt:lpstr>
      <vt:lpstr>Q &amp; A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Явор Александров Караколев</cp:lastModifiedBy>
  <cp:revision>27</cp:revision>
  <dcterms:created xsi:type="dcterms:W3CDTF">2018-03-22T10:14:53Z</dcterms:created>
  <dcterms:modified xsi:type="dcterms:W3CDTF">2020-06-01T06:36:12Z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0x0101003793F33423CAB540876E07D1711AC023</vt:lpwstr>
  </property>
</Properties>
</file>